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50" autoAdjust="0"/>
    <p:restoredTop sz="94660"/>
  </p:normalViewPr>
  <p:slideViewPr>
    <p:cSldViewPr snapToGrid="0">
      <p:cViewPr>
        <p:scale>
          <a:sx n="89" d="100"/>
          <a:sy n="89" d="100"/>
        </p:scale>
        <p:origin x="852" y="-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33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71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04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75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06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84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6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1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05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06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3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419C-82F4-42F6-870D-10220D40D5EF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DC58-F0E2-4978-8098-9084B4A6E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19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yonan.jyonan.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3CC7E-C99B-6FED-6596-3DDC8703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294" y="4475"/>
            <a:ext cx="7559675" cy="108320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㉖</a:t>
            </a:r>
            <a:r>
              <a:rPr lang="ja-JP" altLang="en-US" sz="3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ワード中</a:t>
            </a:r>
            <a:r>
              <a:rPr kumimoji="1" lang="ja-JP" altLang="en-US" sz="3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級</a:t>
            </a:r>
            <a:r>
              <a:rPr kumimoji="1" lang="ja-JP" altLang="en-US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（一般）</a:t>
            </a:r>
            <a:br>
              <a:rPr kumimoji="1" lang="en-US" altLang="ja-JP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kumimoji="1" lang="ja-JP" altLang="en-US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令和５年度講座案内</a:t>
            </a:r>
            <a:endParaRPr kumimoji="1" lang="ja-JP" altLang="en-US" sz="36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DE49DC9-46A2-088C-2359-29FBBA662441}"/>
              </a:ext>
            </a:extLst>
          </p:cNvPr>
          <p:cNvSpPr/>
          <p:nvPr/>
        </p:nvSpPr>
        <p:spPr>
          <a:xfrm>
            <a:off x="-50597" y="2482325"/>
            <a:ext cx="747001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講座の特徴・内容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943D038-5372-B65E-C579-06BF677FCC64}"/>
              </a:ext>
            </a:extLst>
          </p:cNvPr>
          <p:cNvSpPr/>
          <p:nvPr/>
        </p:nvSpPr>
        <p:spPr>
          <a:xfrm>
            <a:off x="98379" y="1480069"/>
            <a:ext cx="52856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時間</a:t>
            </a: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：</a:t>
            </a: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午後６</a:t>
            </a:r>
            <a:r>
              <a:rPr kumimoji="0" lang="en-US" altLang="ja-JP" sz="1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</a:t>
            </a: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３０から午後９</a:t>
            </a:r>
            <a:r>
              <a:rPr kumimoji="0" lang="en-US" altLang="ja-JP" sz="1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</a:t>
            </a: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００　定員１０名</a:t>
            </a:r>
            <a:endParaRPr kumimoji="0" lang="en-US" altLang="ja-JP" sz="14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8508739-A618-E438-2D2B-475577400239}"/>
              </a:ext>
            </a:extLst>
          </p:cNvPr>
          <p:cNvSpPr/>
          <p:nvPr/>
        </p:nvSpPr>
        <p:spPr>
          <a:xfrm>
            <a:off x="313343" y="6987900"/>
            <a:ext cx="5900191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諸事情により内容・日程が変更になる場合がありますので、予めご了承願います。</a:t>
            </a:r>
            <a:endParaRPr kumimoji="0" lang="en-US" altLang="ja-JP" sz="12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FB147E4-92C9-C6D1-AAD6-3D06418CEE3C}"/>
              </a:ext>
            </a:extLst>
          </p:cNvPr>
          <p:cNvSpPr/>
          <p:nvPr/>
        </p:nvSpPr>
        <p:spPr>
          <a:xfrm>
            <a:off x="298455" y="7506480"/>
            <a:ext cx="696276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受付開始：令和５年</a:t>
            </a:r>
            <a:r>
              <a:rPr lang="ja-JP" altLang="en-US" sz="16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ea typeface="游ゴシック" panose="020B0400000000000000" pitchFamily="50" charset="-128"/>
              </a:rPr>
              <a:t>１２</a:t>
            </a: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lang="ja-JP" altLang="en-US" sz="16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ea typeface="游ゴシック" panose="020B0400000000000000" pitchFamily="50" charset="-128"/>
              </a:rPr>
              <a:t>１４</a:t>
            </a: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日（木）より　午前９時から午後８時まで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86070E1-490F-F363-AD8B-256EE9CC0F55}"/>
              </a:ext>
            </a:extLst>
          </p:cNvPr>
          <p:cNvSpPr/>
          <p:nvPr/>
        </p:nvSpPr>
        <p:spPr>
          <a:xfrm>
            <a:off x="306527" y="7814242"/>
            <a:ext cx="559851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受付場所：城南地域職業訓練センター　　</a:t>
            </a: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駐車場５０台有り</a:t>
            </a:r>
            <a:endParaRPr kumimoji="0" lang="ja-JP" altLang="en-US" sz="1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468A315-F2A6-6450-0B38-17F52BA15310}"/>
              </a:ext>
            </a:extLst>
          </p:cNvPr>
          <p:cNvSpPr/>
          <p:nvPr/>
        </p:nvSpPr>
        <p:spPr>
          <a:xfrm>
            <a:off x="132128" y="8085464"/>
            <a:ext cx="749430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 </a:t>
            </a: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問合わせ・申込：城南地域職業訓練センター　</a:t>
            </a:r>
            <a:endParaRPr kumimoji="0" lang="en-US" altLang="ja-JP" sz="1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宇治市伊勢田町新中ノ荒２１－８　</a:t>
            </a:r>
            <a:r>
              <a:rPr kumimoji="0" lang="ja-JP" altLang="en-US" sz="12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電話番号</a:t>
            </a: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０７７４₋４６－０６８８・０７８０</a:t>
            </a: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0" lang="en-US" altLang="ja-JP" sz="18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Fax</a:t>
            </a:r>
            <a:r>
              <a:rPr kumimoji="0" lang="ja-JP" altLang="en-US" sz="18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：</a:t>
            </a: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０７７４－４６－０７８０</a:t>
            </a:r>
            <a:r>
              <a:rPr kumimoji="0" lang="ja-JP" altLang="en-US" sz="18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0" lang="en-US" altLang="ja-JP" sz="1600" b="1" i="0" u="none" strike="noStrike" kern="1200" cap="none" spc="0" normalizeH="0" baseline="0" noProof="0" dirty="0">
                <a:ln w="0"/>
                <a:solidFill>
                  <a:srgbClr val="0563C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</a:t>
            </a:r>
            <a:r>
              <a:rPr kumimoji="0" lang="en-US" altLang="ja-JP" sz="16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jyonan</a:t>
            </a:r>
            <a:r>
              <a:rPr kumimoji="0" lang="en-US" altLang="ja-JP" sz="16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.ac.Jp/</a:t>
            </a:r>
            <a:br>
              <a:rPr kumimoji="0" lang="en-US" altLang="ja-JP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</a:br>
            <a:br>
              <a:rPr kumimoji="0" lang="en-US" altLang="ja-JP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</a:br>
            <a:endParaRPr kumimoji="0" lang="ja-JP" altLang="en-US" sz="1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0343A37-874A-1B0F-6E48-9471CCB21F19}"/>
              </a:ext>
            </a:extLst>
          </p:cNvPr>
          <p:cNvSpPr/>
          <p:nvPr/>
        </p:nvSpPr>
        <p:spPr>
          <a:xfrm>
            <a:off x="154134" y="8723647"/>
            <a:ext cx="75714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注意事項</a:t>
            </a:r>
            <a:endParaRPr kumimoji="0" lang="en-US" altLang="ja-JP" sz="1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・申込方法は窓口・電話・</a:t>
            </a:r>
            <a:r>
              <a:rPr kumimoji="0" lang="en-US" altLang="ja-JP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FAX</a:t>
            </a: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・メールにて可能</a:t>
            </a:r>
            <a:endParaRPr kumimoji="0" lang="en-US" altLang="ja-JP" sz="1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・開講１週間までに受講料・教材費を窓口または銀行口座にてお支払ください</a:t>
            </a:r>
            <a:endParaRPr kumimoji="0" lang="en-US" altLang="ja-JP" sz="1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・口座番号：京都銀行伊勢田支店　普通預金</a:t>
            </a:r>
            <a:r>
              <a:rPr kumimoji="0" lang="en-US" altLang="ja-JP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NO</a:t>
            </a: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３４１９４２２</a:t>
            </a:r>
            <a:endParaRPr kumimoji="0" lang="en-US" altLang="ja-JP" sz="1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・申込できる方は京都府内在住者または京都府内勤務者です。</a:t>
            </a:r>
            <a:endParaRPr kumimoji="0" lang="ja-JP" altLang="en-US" sz="1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B4FA04-277F-9359-9C14-BB22BA730273}"/>
              </a:ext>
            </a:extLst>
          </p:cNvPr>
          <p:cNvSpPr/>
          <p:nvPr/>
        </p:nvSpPr>
        <p:spPr>
          <a:xfrm>
            <a:off x="1919790" y="1025108"/>
            <a:ext cx="38779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（</a:t>
            </a:r>
            <a:r>
              <a:rPr kumimoji="0" lang="ja-JP" alt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月・木曜日コース・７日間</a:t>
            </a:r>
            <a:r>
              <a:rPr kumimoji="0" lang="ja-JP" altLang="en-US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）</a:t>
            </a:r>
            <a:endParaRPr kumimoji="0" lang="ja-JP" altLang="en-US" sz="4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72A7A17-3258-D7A7-7A3F-C0A8FC32B290}"/>
              </a:ext>
            </a:extLst>
          </p:cNvPr>
          <p:cNvSpPr/>
          <p:nvPr/>
        </p:nvSpPr>
        <p:spPr>
          <a:xfrm>
            <a:off x="2835135" y="1741963"/>
            <a:ext cx="528568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申込者３名未満の場合は中止になることがあります。</a:t>
            </a:r>
            <a:endParaRPr kumimoji="0" lang="ja-JP" altLang="en-US" sz="1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9139C28-6D0A-F726-78C2-E20F3C8747BC}"/>
              </a:ext>
            </a:extLst>
          </p:cNvPr>
          <p:cNvSpPr/>
          <p:nvPr/>
        </p:nvSpPr>
        <p:spPr>
          <a:xfrm>
            <a:off x="586733" y="9855117"/>
            <a:ext cx="266611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城南地域職業訓練センター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AEE8E04-0930-D7E3-71FA-754D737170D3}"/>
              </a:ext>
            </a:extLst>
          </p:cNvPr>
          <p:cNvSpPr/>
          <p:nvPr/>
        </p:nvSpPr>
        <p:spPr>
          <a:xfrm>
            <a:off x="276554" y="10086091"/>
            <a:ext cx="328647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宇治市伊勢田町新中ノ荒２１－８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2D142A3-C12C-E1CD-2375-87C2BA6AD8B5}"/>
              </a:ext>
            </a:extLst>
          </p:cNvPr>
          <p:cNvSpPr/>
          <p:nvPr/>
        </p:nvSpPr>
        <p:spPr>
          <a:xfrm>
            <a:off x="3859585" y="10120521"/>
            <a:ext cx="323678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TEL</a:t>
            </a: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　０７７４－４６－０６８８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2605A0C-3299-5C4F-5E57-418DC8EA903A}"/>
              </a:ext>
            </a:extLst>
          </p:cNvPr>
          <p:cNvSpPr/>
          <p:nvPr/>
        </p:nvSpPr>
        <p:spPr>
          <a:xfrm>
            <a:off x="-24294" y="7219114"/>
            <a:ext cx="753537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0" lang="en-US" altLang="ja-JP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  </a:t>
            </a:r>
            <a:r>
              <a:rPr kumimoji="0" lang="ja-JP" alt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受  講  料：２０，３００円　別途教材費が必要です（</a:t>
            </a:r>
            <a:r>
              <a:rPr kumimoji="0" lang="ja-JP" altLang="en-US" sz="12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受講料は原則返金できません）</a:t>
            </a:r>
            <a:endParaRPr kumimoji="0" lang="ja-JP" altLang="en-US" sz="18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C8BEE90-269B-8532-5AAF-D507E10C7AFA}"/>
              </a:ext>
            </a:extLst>
          </p:cNvPr>
          <p:cNvCxnSpPr>
            <a:cxnSpLocks/>
          </p:cNvCxnSpPr>
          <p:nvPr/>
        </p:nvCxnSpPr>
        <p:spPr>
          <a:xfrm>
            <a:off x="168008" y="2034067"/>
            <a:ext cx="72514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F17A48-0C71-70E5-D11E-84189A163FB7}"/>
              </a:ext>
            </a:extLst>
          </p:cNvPr>
          <p:cNvSpPr/>
          <p:nvPr/>
        </p:nvSpPr>
        <p:spPr>
          <a:xfrm>
            <a:off x="295510" y="3078804"/>
            <a:ext cx="26504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ea typeface="游ゴシック" panose="020B0400000000000000" pitchFamily="50" charset="-128"/>
              </a:rPr>
              <a:t>カリキュラム</a:t>
            </a:r>
            <a:endParaRPr kumimoji="0" lang="ja-JP" altLang="en-US" sz="16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0F254A-D871-6E77-AA25-9A2F6F16B687}"/>
              </a:ext>
            </a:extLst>
          </p:cNvPr>
          <p:cNvSpPr txBox="1"/>
          <p:nvPr/>
        </p:nvSpPr>
        <p:spPr>
          <a:xfrm>
            <a:off x="1217521" y="2014569"/>
            <a:ext cx="634215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在職者や</a:t>
            </a:r>
            <a:r>
              <a:rPr lang="ja-JP" altLang="en-US" sz="12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求職中の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方に向いている講座です。ワードの「機能を更に学ぶ」ことに主眼をおいています。日常業務に役たつ一段上のワードの機能を短時間に効率よく学習できます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。</a:t>
            </a:r>
            <a:r>
              <a:rPr lang="ja-JP" altLang="en-US" sz="14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「</a:t>
            </a:r>
            <a:r>
              <a:rPr lang="ja-JP" altLang="en-US" sz="12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Microsoft Word 201</a:t>
            </a:r>
            <a:r>
              <a:rPr lang="en-US" altLang="ja-JP" sz="12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lang="ja-JP" altLang="en-US" sz="1200" b="1" i="0" u="none" strike="noStrike" baseline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」の各種応用機能について学習します。高度な表の作成、地図などの簡単な図を描く方法のほか、はがき宛名印刷・ラベル印刷などの実務に役立つ便利な機能について学習します。</a:t>
            </a:r>
            <a:endParaRPr kumimoji="0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A1F2AE6-D674-B33D-ABC0-F4BA33E9FA2D}"/>
              </a:ext>
            </a:extLst>
          </p:cNvPr>
          <p:cNvSpPr/>
          <p:nvPr/>
        </p:nvSpPr>
        <p:spPr>
          <a:xfrm>
            <a:off x="446048" y="6731259"/>
            <a:ext cx="1781017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休講日２月１２日（月</a:t>
            </a:r>
            <a:r>
              <a:rPr kumimoji="0" lang="ja-JP" altLang="en-US" sz="11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）　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81AC19B7-47CA-DA2F-D38D-EC8F348FD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74660"/>
              </p:ext>
            </p:extLst>
          </p:nvPr>
        </p:nvGraphicFramePr>
        <p:xfrm>
          <a:off x="675337" y="3056026"/>
          <a:ext cx="6236747" cy="3716886"/>
        </p:xfrm>
        <a:graphic>
          <a:graphicData uri="http://schemas.openxmlformats.org/drawingml/2006/table">
            <a:tbl>
              <a:tblPr/>
              <a:tblGrid>
                <a:gridCol w="343367">
                  <a:extLst>
                    <a:ext uri="{9D8B030D-6E8A-4147-A177-3AD203B41FA5}">
                      <a16:colId xmlns:a16="http://schemas.microsoft.com/office/drawing/2014/main" val="262440612"/>
                    </a:ext>
                  </a:extLst>
                </a:gridCol>
                <a:gridCol w="287241">
                  <a:extLst>
                    <a:ext uri="{9D8B030D-6E8A-4147-A177-3AD203B41FA5}">
                      <a16:colId xmlns:a16="http://schemas.microsoft.com/office/drawing/2014/main" val="4138976988"/>
                    </a:ext>
                  </a:extLst>
                </a:gridCol>
                <a:gridCol w="148572">
                  <a:extLst>
                    <a:ext uri="{9D8B030D-6E8A-4147-A177-3AD203B41FA5}">
                      <a16:colId xmlns:a16="http://schemas.microsoft.com/office/drawing/2014/main" val="1113389335"/>
                    </a:ext>
                  </a:extLst>
                </a:gridCol>
                <a:gridCol w="257526">
                  <a:extLst>
                    <a:ext uri="{9D8B030D-6E8A-4147-A177-3AD203B41FA5}">
                      <a16:colId xmlns:a16="http://schemas.microsoft.com/office/drawing/2014/main" val="985227093"/>
                    </a:ext>
                  </a:extLst>
                </a:gridCol>
                <a:gridCol w="168382">
                  <a:extLst>
                    <a:ext uri="{9D8B030D-6E8A-4147-A177-3AD203B41FA5}">
                      <a16:colId xmlns:a16="http://schemas.microsoft.com/office/drawing/2014/main" val="1319879847"/>
                    </a:ext>
                  </a:extLst>
                </a:gridCol>
                <a:gridCol w="346669">
                  <a:extLst>
                    <a:ext uri="{9D8B030D-6E8A-4147-A177-3AD203B41FA5}">
                      <a16:colId xmlns:a16="http://schemas.microsoft.com/office/drawing/2014/main" val="3330098898"/>
                    </a:ext>
                  </a:extLst>
                </a:gridCol>
                <a:gridCol w="4684990">
                  <a:extLst>
                    <a:ext uri="{9D8B030D-6E8A-4147-A177-3AD203B41FA5}">
                      <a16:colId xmlns:a16="http://schemas.microsoft.com/office/drawing/2014/main" val="2175524029"/>
                    </a:ext>
                  </a:extLst>
                </a:gridCol>
              </a:tblGrid>
              <a:tr h="22845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　　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曜日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         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971519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初級の復習，図の挿入・編集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29295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265120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368440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図形の描画，ワードアート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450725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300678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877291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写真を使った文書の作成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492188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55155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692248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差し込み印刷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113134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090009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189124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レイアウトの細かい調整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495111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326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310496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000" b="1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000" b="1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文書の校閲・比較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627096"/>
                  </a:ext>
                </a:extLst>
              </a:tr>
              <a:tr h="16694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339701"/>
                  </a:ext>
                </a:extLst>
              </a:tr>
              <a:tr h="1581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000" b="1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000" b="1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464433"/>
                  </a:ext>
                </a:extLst>
              </a:tr>
              <a:tr h="1581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Excel</a:t>
                      </a:r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データを利用した文書の作成　　など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80690"/>
                  </a:ext>
                </a:extLst>
              </a:tr>
              <a:tr h="1581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1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604336"/>
                  </a:ext>
                </a:extLst>
              </a:tr>
              <a:tr h="1581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779455"/>
                  </a:ext>
                </a:extLst>
              </a:tr>
            </a:tbl>
          </a:graphicData>
        </a:graphic>
      </p:graphicFrame>
      <p:pic>
        <p:nvPicPr>
          <p:cNvPr id="11" name="図 10">
            <a:extLst>
              <a:ext uri="{FF2B5EF4-FFF2-40B4-BE49-F238E27FC236}">
                <a16:creationId xmlns:a16="http://schemas.microsoft.com/office/drawing/2014/main" id="{58432E61-6114-D3B8-AF8C-735CD33A5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734" y="3587649"/>
            <a:ext cx="1758257" cy="175825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5211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</TotalTime>
  <Words>496</Words>
  <Application>Microsoft Office PowerPoint</Application>
  <PresentationFormat>ユーザー設定</PresentationFormat>
  <Paragraphs>154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ＭＳ Ｐゴシック</vt:lpstr>
      <vt:lpstr>游ゴシック</vt:lpstr>
      <vt:lpstr>Arial</vt:lpstr>
      <vt:lpstr>Calibri</vt:lpstr>
      <vt:lpstr>Calibri Light</vt:lpstr>
      <vt:lpstr>Office テーマ</vt:lpstr>
      <vt:lpstr>㉖ワード中級（一般） 令和５年度講座案内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楽しい絵画教室</dc:title>
  <dc:creator>城南勤労者福祉会館 担当者</dc:creator>
  <cp:lastModifiedBy>担当者 城南勤労者福祉会館</cp:lastModifiedBy>
  <cp:revision>371</cp:revision>
  <cp:lastPrinted>2023-11-20T05:30:50Z</cp:lastPrinted>
  <dcterms:created xsi:type="dcterms:W3CDTF">2022-12-15T05:48:37Z</dcterms:created>
  <dcterms:modified xsi:type="dcterms:W3CDTF">2023-12-20T23:46:08Z</dcterms:modified>
</cp:coreProperties>
</file>